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23" r:id="rId2"/>
    <p:sldId id="326" r:id="rId3"/>
    <p:sldId id="324" r:id="rId4"/>
    <p:sldId id="325" r:id="rId5"/>
    <p:sldId id="322" r:id="rId6"/>
    <p:sldId id="310" r:id="rId7"/>
    <p:sldId id="312" r:id="rId8"/>
    <p:sldId id="311" r:id="rId9"/>
    <p:sldId id="315" r:id="rId10"/>
    <p:sldId id="318" r:id="rId11"/>
    <p:sldId id="31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795" y="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C366260-4224-4ACE-87B1-EBC98674A3D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81BFA29-98A9-458A-8F5A-6F89618D6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08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40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02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11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08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C20A4C77-CD72-42C9-B324-D291CDBFB81D}" type="slidenum">
              <a:rPr lang="en-US" sz="1200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81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20A4C77-CD72-42C9-B324-D291CDBFB81D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77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20A4C77-CD72-42C9-B324-D291CDBFB81D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1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20A4C77-CD72-42C9-B324-D291CDBFB81D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9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20A4C77-CD72-42C9-B324-D291CDBFB81D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3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C20A4C77-CD72-42C9-B324-D291CDBFB81D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4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59B264-5FE2-4E45-A1A2-CA29C17951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EE3EB-1C9E-4A07-9348-1A0AFB397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8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603DD-4601-4FBF-B600-4C8E75924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4348-7491-47EB-A7DB-383EF1C2B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0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sse.wsu.edu/for-faculty-and-staff/digital-displays-and-social-media-promo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imberly_green@w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2925" y="1392597"/>
            <a:ext cx="8382000" cy="4915446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            Slides to promote NSSE 2023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br>
              <a:rPr lang="en-US" sz="1100" b="1" dirty="0">
                <a:latin typeface="Franklin Gothic Medium Cond" panose="020B0606030402020204" pitchFamily="34" charset="0"/>
              </a:rPr>
            </a:br>
            <a:r>
              <a:rPr lang="en-US" sz="1100" b="1" dirty="0">
                <a:latin typeface="Franklin Gothic Medium Cond" panose="020B0606030402020204" pitchFamily="34" charset="0"/>
              </a:rPr>
              <a:t> 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r>
              <a:rPr lang="en-US" sz="3200" b="1" dirty="0">
                <a:latin typeface="Franklin Gothic Medium Cond" panose="020B0606030402020204" pitchFamily="34" charset="0"/>
              </a:rPr>
              <a:t>*Use for digital displays, posters, newsletters, etc. especially </a:t>
            </a:r>
            <a:r>
              <a:rPr lang="en-US" sz="3200" b="1" u="sng" dirty="0">
                <a:latin typeface="Franklin Gothic Medium Cond" panose="020B0606030402020204" pitchFamily="34" charset="0"/>
              </a:rPr>
              <a:t>in March</a:t>
            </a:r>
            <a:r>
              <a:rPr lang="en-US" sz="3200" b="1" dirty="0">
                <a:latin typeface="Franklin Gothic Medium Cond" panose="020B0606030402020204" pitchFamily="34" charset="0"/>
              </a:rPr>
              <a:t>, aimed at seniors and first years</a:t>
            </a:r>
            <a:br>
              <a:rPr lang="en-US" sz="3200" b="1" dirty="0">
                <a:latin typeface="Franklin Gothic Medium Cond" panose="020B0606030402020204" pitchFamily="34" charset="0"/>
              </a:rPr>
            </a:br>
            <a:r>
              <a:rPr lang="en-US" sz="1100" b="1" dirty="0">
                <a:latin typeface="Franklin Gothic Medium Cond" panose="020B0606030402020204" pitchFamily="34" charset="0"/>
              </a:rPr>
              <a:t>  </a:t>
            </a:r>
            <a:br>
              <a:rPr lang="en-US" sz="3200" b="1" dirty="0">
                <a:latin typeface="Franklin Gothic Medium Cond" panose="020B0606030402020204" pitchFamily="34" charset="0"/>
              </a:rPr>
            </a:br>
            <a:r>
              <a:rPr lang="en-US" sz="3200" b="1" dirty="0">
                <a:latin typeface="Franklin Gothic Medium Cond" panose="020B0606030402020204" pitchFamily="34" charset="0"/>
              </a:rPr>
              <a:t>*Messaging on these slides aligns w/NSSE guidelines</a:t>
            </a:r>
            <a:br>
              <a:rPr lang="en-US" sz="3200" b="1" dirty="0">
                <a:latin typeface="Franklin Gothic Medium Cond" panose="020B0606030402020204" pitchFamily="34" charset="0"/>
              </a:rPr>
            </a:br>
            <a:r>
              <a:rPr lang="en-US" sz="1100" b="1" dirty="0">
                <a:latin typeface="Franklin Gothic Medium Cond" panose="020B0606030402020204" pitchFamily="34" charset="0"/>
              </a:rPr>
              <a:t> </a:t>
            </a:r>
            <a:br>
              <a:rPr lang="en-US" sz="3200" b="1" dirty="0">
                <a:latin typeface="Franklin Gothic Medium Cond" panose="020B0606030402020204" pitchFamily="34" charset="0"/>
              </a:rPr>
            </a:br>
            <a:r>
              <a:rPr lang="en-US" sz="3200" b="1" dirty="0">
                <a:latin typeface="Franklin Gothic Medium Cond" panose="020B0606030402020204" pitchFamily="34" charset="0"/>
              </a:rPr>
              <a:t>*Please review and follow the </a:t>
            </a:r>
            <a:r>
              <a:rPr lang="en-US" sz="3200" b="1" u="sng" dirty="0">
                <a:latin typeface="Franklin Gothic Medium Cond" panose="020B0606030402020204" pitchFamily="34" charset="0"/>
              </a:rPr>
              <a:t>promotion guidelines</a:t>
            </a:r>
            <a:r>
              <a:rPr lang="en-US" sz="3200" b="1" dirty="0">
                <a:latin typeface="Franklin Gothic Medium Cond" panose="020B0606030402020204" pitchFamily="34" charset="0"/>
              </a:rPr>
              <a:t> found on </a:t>
            </a:r>
            <a:r>
              <a:rPr lang="en-US" sz="3200" b="1" dirty="0">
                <a:latin typeface="Franklin Gothic Medium Cond" panose="020B0606030402020204" pitchFamily="34" charset="0"/>
                <a:hlinkClick r:id="rId3"/>
              </a:rPr>
              <a:t>nsse.wsu.edu</a:t>
            </a:r>
            <a:br>
              <a:rPr lang="en-US" sz="1100" b="1" dirty="0">
                <a:latin typeface="Franklin Gothic Medium Cond" panose="020B0606030402020204" pitchFamily="34" charset="0"/>
              </a:rPr>
            </a:br>
            <a:br>
              <a:rPr lang="en-US" sz="1100" b="1" dirty="0">
                <a:latin typeface="Franklin Gothic Medium Cond" panose="020B0606030402020204" pitchFamily="34" charset="0"/>
              </a:rPr>
            </a:br>
            <a:r>
              <a:rPr lang="en-US" sz="3200" b="1" dirty="0">
                <a:latin typeface="Franklin Gothic Medium Cond" panose="020B0606030402020204" pitchFamily="34" charset="0"/>
              </a:rPr>
              <a:t>*Feel free to chose among the images provided or to swap in a photo from your campus or context</a:t>
            </a:r>
            <a:br>
              <a:rPr lang="en-US" sz="1100" b="1" dirty="0">
                <a:latin typeface="Franklin Gothic Medium Cond" panose="020B0606030402020204" pitchFamily="34" charset="0"/>
              </a:rPr>
            </a:br>
            <a:r>
              <a:rPr lang="en-US" sz="1100" b="1" dirty="0">
                <a:latin typeface="Franklin Gothic Medium Cond" panose="020B0606030402020204" pitchFamily="34" charset="0"/>
              </a:rPr>
              <a:t> </a:t>
            </a:r>
            <a:br>
              <a:rPr lang="en-US" sz="3200" b="1" dirty="0">
                <a:latin typeface="Franklin Gothic Medium Cond" panose="020B0606030402020204" pitchFamily="34" charset="0"/>
              </a:rPr>
            </a:br>
            <a:r>
              <a:rPr lang="en-US" sz="3200" b="1" dirty="0">
                <a:latin typeface="Franklin Gothic Medium Cond" panose="020B0606030402020204" pitchFamily="34" charset="0"/>
              </a:rPr>
              <a:t>*Contact Kimberly Green with questions         </a:t>
            </a:r>
            <a:r>
              <a:rPr lang="en-US" sz="2400" b="1" dirty="0">
                <a:latin typeface="Franklin Gothic Medium Cond" panose="020B0606030402020204" pitchFamily="34" charset="0"/>
              </a:rPr>
              <a:t>(</a:t>
            </a:r>
            <a:r>
              <a:rPr lang="en-US" sz="2400" b="1" dirty="0">
                <a:latin typeface="Franklin Gothic Medium Cond" panose="020B0606030402020204" pitchFamily="34" charset="0"/>
                <a:hlinkClick r:id="rId4"/>
              </a:rPr>
              <a:t>kimberly_green@wsu.edu</a:t>
            </a:r>
            <a:r>
              <a:rPr lang="en-US" sz="2400" b="1" dirty="0">
                <a:latin typeface="Franklin Gothic Medium Cond" panose="020B0606030402020204" pitchFamily="34" charset="0"/>
              </a:rPr>
              <a:t>) </a:t>
            </a:r>
            <a:br>
              <a:rPr lang="en-US" sz="3600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6992" y="-676821"/>
            <a:ext cx="5482990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Seniors and first-year students, tell us about your educational experience through the NSSE survey.</a:t>
            </a:r>
            <a:br>
              <a:rPr lang="en-US" sz="4000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898988"/>
            <a:ext cx="527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Give feedback to help impact WSU’s future!</a:t>
            </a:r>
            <a:endParaRPr lang="en-US" dirty="0"/>
          </a:p>
        </p:txBody>
      </p:sp>
      <p:pic>
        <p:nvPicPr>
          <p:cNvPr id="13314" name="Picture 2" descr="A WSU student, who is sitting outdoors in a sunny garden area, taking the NSSE on her laptop.">
            <a:extLst>
              <a:ext uri="{FF2B5EF4-FFF2-40B4-BE49-F238E27FC236}">
                <a16:creationId xmlns:a16="http://schemas.microsoft.com/office/drawing/2014/main" id="{B0497830-4E9A-4834-981B-4011B475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639"/>
          <a:stretch/>
        </p:blipFill>
        <p:spPr bwMode="auto">
          <a:xfrm flipH="1">
            <a:off x="3328624" y="3543300"/>
            <a:ext cx="58079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08" y="-1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D614C-03EC-7350-A895-A27C74F56292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F5BA953C-D59D-223E-EDE5-3250915120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36746"/>
            <a:ext cx="5705856" cy="4915446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sz="4000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4990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13314" name="Picture 2" descr="A WSU student, who is sitting outdoors in a sunny garden area, taking the NSSE on her laptop.">
            <a:extLst>
              <a:ext uri="{FF2B5EF4-FFF2-40B4-BE49-F238E27FC236}">
                <a16:creationId xmlns:a16="http://schemas.microsoft.com/office/drawing/2014/main" id="{B0497830-4E9A-4834-981B-4011B475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639"/>
          <a:stretch/>
        </p:blipFill>
        <p:spPr bwMode="auto">
          <a:xfrm flipH="1">
            <a:off x="3328624" y="3543300"/>
            <a:ext cx="58079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0992" y="596734"/>
            <a:ext cx="3116750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(Based on campus participation in 2021, your odds of winning are approximately: Pullman, 10 winners (1 in 180); Vancouver, 2 winners (1 in 148); Tri-Cities, 1 winner (1 in 132); Global Campus, 2 winners (1 in  81); Spokane, 2 winners (1 in 44); Everett, 1 winner (1 in 37). </a:t>
            </a: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AA9FB697-C130-7D18-2EBA-331BAACCD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0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36746"/>
            <a:ext cx="5705856" cy="4915446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sz="4000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4990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13314" name="Picture 2" descr="A WSU student, who is sitting outdoors in a sunny garden area, taking the NSSE on her laptop.">
            <a:extLst>
              <a:ext uri="{FF2B5EF4-FFF2-40B4-BE49-F238E27FC236}">
                <a16:creationId xmlns:a16="http://schemas.microsoft.com/office/drawing/2014/main" id="{B0497830-4E9A-4834-981B-4011B475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639"/>
          <a:stretch/>
        </p:blipFill>
        <p:spPr bwMode="auto">
          <a:xfrm flipH="1">
            <a:off x="3328624" y="3543300"/>
            <a:ext cx="58079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AA9FB697-C130-7D18-2EBA-331BAACCD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FEE5E3-C761-396D-5D2E-E2E58373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144" y="870412"/>
            <a:ext cx="5705856" cy="1300416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l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  Survey access in </a:t>
            </a:r>
            <a:r>
              <a:rPr lang="en-US" sz="4000" b="1" dirty="0" err="1">
                <a:latin typeface="Franklin Gothic Medium Cond" panose="020B0606030402020204" pitchFamily="34" charset="0"/>
              </a:rPr>
              <a:t>myWSU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r>
              <a:rPr lang="en-US" sz="4000" b="1" dirty="0">
                <a:latin typeface="Franklin Gothic Medium Cond" panose="020B0606030402020204" pitchFamily="34" charset="0"/>
              </a:rPr>
              <a:t>     1. Log in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r>
              <a:rPr lang="en-US" sz="4000" b="1" dirty="0">
                <a:latin typeface="Franklin Gothic Medium Cond" panose="020B0606030402020204" pitchFamily="34" charset="0"/>
              </a:rPr>
              <a:t>     2. Click on the NSSE tile</a:t>
            </a: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highlight>
                <a:srgbClr val="FFFF00"/>
              </a:highlight>
              <a:latin typeface="Franklin Gothic Medium Cond" panose="020B0606030402020204" pitchFamily="34" charset="0"/>
            </a:endParaRPr>
          </a:p>
        </p:txBody>
      </p:sp>
      <p:pic>
        <p:nvPicPr>
          <p:cNvPr id="8" name="Picture 9" descr="Screenshot of the NSSE tile in myWSU.">
            <a:extLst>
              <a:ext uri="{FF2B5EF4-FFF2-40B4-BE49-F238E27FC236}">
                <a16:creationId xmlns:a16="http://schemas.microsoft.com/office/drawing/2014/main" id="{11CA8733-A54C-BA29-EF7D-8411404EC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r="14866" b="28457"/>
          <a:stretch/>
        </p:blipFill>
        <p:spPr bwMode="auto">
          <a:xfrm>
            <a:off x="3687067" y="2533649"/>
            <a:ext cx="4834942" cy="41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2D235F0-ECAB-33DB-5706-B1516B9A7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6892" y="3429000"/>
            <a:ext cx="1995117" cy="171740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AA9FB697-C130-7D18-2EBA-331BAACCD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FEE5E3-C761-396D-5D2E-E2E58373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144" y="870412"/>
            <a:ext cx="5705856" cy="1300416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l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4000" b="1" dirty="0">
                <a:latin typeface="Franklin Gothic Medium Cond" panose="020B0606030402020204" pitchFamily="34" charset="0"/>
              </a:rPr>
              <a:t>  Survey access in </a:t>
            </a:r>
            <a:r>
              <a:rPr lang="en-US" sz="4000" b="1" dirty="0" err="1">
                <a:latin typeface="Franklin Gothic Medium Cond" panose="020B0606030402020204" pitchFamily="34" charset="0"/>
              </a:rPr>
              <a:t>myWSU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r>
              <a:rPr lang="en-US" sz="4000" b="1" dirty="0">
                <a:latin typeface="Franklin Gothic Medium Cond" panose="020B0606030402020204" pitchFamily="34" charset="0"/>
              </a:rPr>
              <a:t>     1. Log in</a:t>
            </a:r>
            <a:br>
              <a:rPr lang="en-US" sz="4000" b="1" dirty="0">
                <a:latin typeface="Franklin Gothic Medium Cond" panose="020B0606030402020204" pitchFamily="34" charset="0"/>
              </a:rPr>
            </a:br>
            <a:r>
              <a:rPr lang="en-US" sz="4000" b="1" dirty="0">
                <a:latin typeface="Franklin Gothic Medium Cond" panose="020B0606030402020204" pitchFamily="34" charset="0"/>
              </a:rPr>
              <a:t>     2. Click on the NSSE tile</a:t>
            </a: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highlight>
                <a:srgbClr val="FFFF00"/>
              </a:highlight>
              <a:latin typeface="Franklin Gothic Medium Cond" panose="020B0606030402020204" pitchFamily="34" charset="0"/>
            </a:endParaRPr>
          </a:p>
        </p:txBody>
      </p:sp>
      <p:pic>
        <p:nvPicPr>
          <p:cNvPr id="3" name="x_Picture 1" descr="Close up screenshot of the NSSE tile in myWSU.">
            <a:extLst>
              <a:ext uri="{FF2B5EF4-FFF2-40B4-BE49-F238E27FC236}">
                <a16:creationId xmlns:a16="http://schemas.microsoft.com/office/drawing/2014/main" id="{3A76B743-5044-3161-A97F-E7E3AD95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14" y="2754911"/>
            <a:ext cx="4367177" cy="34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2D235F0-ECAB-33DB-5706-B1516B9A7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2225" y="2623047"/>
            <a:ext cx="4649262" cy="368983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AA9FB697-C130-7D18-2EBA-331BAACCD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57830"/>
            <a:ext cx="5705856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2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7825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6" name="Picture 5" descr="WSU students participating in a computer science class.">
            <a:extLst>
              <a:ext uri="{FF2B5EF4-FFF2-40B4-BE49-F238E27FC236}">
                <a16:creationId xmlns:a16="http://schemas.microsoft.com/office/drawing/2014/main" id="{9F004BED-955E-0F55-6822-03FCEE101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/>
          <a:stretch/>
        </p:blipFill>
        <p:spPr>
          <a:xfrm>
            <a:off x="3346992" y="3476625"/>
            <a:ext cx="5797008" cy="3381214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30FAD-5C87-C24B-D9C8-34F08F54A72C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2DFEB9A2-0318-D513-0F6A-0E1474422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57830"/>
            <a:ext cx="5705856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2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7825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3" name="Picture 2" descr="WSU students walking outside.">
            <a:extLst>
              <a:ext uri="{FF2B5EF4-FFF2-40B4-BE49-F238E27FC236}">
                <a16:creationId xmlns:a16="http://schemas.microsoft.com/office/drawing/2014/main" id="{3AAA5253-A7F0-73A9-A126-59A709840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4281"/>
          <a:stretch/>
        </p:blipFill>
        <p:spPr>
          <a:xfrm>
            <a:off x="3347226" y="3548890"/>
            <a:ext cx="5798108" cy="3326528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973B6-BD6A-BCD2-F0EC-D69106DA3844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 descr="WSU logo.">
            <a:extLst>
              <a:ext uri="{FF2B5EF4-FFF2-40B4-BE49-F238E27FC236}">
                <a16:creationId xmlns:a16="http://schemas.microsoft.com/office/drawing/2014/main" id="{DB47334F-98A7-D4DD-84E4-360E8389E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57830"/>
            <a:ext cx="5705856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2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7825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3" name="Picture 2" descr="A WSU student, who is sitting outdoors on a grassy field, taking the NSSE on her laptop.">
            <a:extLst>
              <a:ext uri="{FF2B5EF4-FFF2-40B4-BE49-F238E27FC236}">
                <a16:creationId xmlns:a16="http://schemas.microsoft.com/office/drawing/2014/main" id="{0431A2DB-A725-A306-7A91-640971938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8624" y="3438552"/>
            <a:ext cx="5815376" cy="3419448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7DA69-9B01-2282-3397-C11F01C82DFB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08011495-3B56-A68E-604A-140B26E480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2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57830"/>
            <a:ext cx="5705856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2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7825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3" name="Picture 2" descr="A WSU student takes the NSSE while working on his laptop.">
            <a:extLst>
              <a:ext uri="{FF2B5EF4-FFF2-40B4-BE49-F238E27FC236}">
                <a16:creationId xmlns:a16="http://schemas.microsoft.com/office/drawing/2014/main" id="{370447AF-19CA-4499-030E-FDDACDF58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/>
          <a:stretch/>
        </p:blipFill>
        <p:spPr>
          <a:xfrm>
            <a:off x="3346992" y="3462832"/>
            <a:ext cx="5789632" cy="3395168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74154-0893-C408-2A96-995EBE69FEBF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 descr="WSU logo.">
            <a:extLst>
              <a:ext uri="{FF2B5EF4-FFF2-40B4-BE49-F238E27FC236}">
                <a16:creationId xmlns:a16="http://schemas.microsoft.com/office/drawing/2014/main" id="{D4FCCB8D-D9A7-DF2F-08EF-F1A97C20E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24126" y="-857830"/>
            <a:ext cx="5705856" cy="5134521"/>
          </a:xfrm>
          <a:noFill/>
          <a:ln w="53975">
            <a:noFill/>
          </a:ln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4200" b="1" dirty="0">
                <a:latin typeface="Franklin Gothic Medium Cond" panose="020B0606030402020204" pitchFamily="34" charset="0"/>
              </a:rPr>
              <a:t>Seniors and first-year students, tell us your story through the NSSE survey.</a:t>
            </a:r>
            <a:br>
              <a:rPr lang="en-US" b="1" dirty="0">
                <a:solidFill>
                  <a:prstClr val="black"/>
                </a:solidFill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br>
              <a:rPr lang="en-US" sz="2000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036D0-4C35-429D-A5BC-A90B7110C901}"/>
              </a:ext>
            </a:extLst>
          </p:cNvPr>
          <p:cNvSpPr txBox="1"/>
          <p:nvPr/>
        </p:nvSpPr>
        <p:spPr>
          <a:xfrm>
            <a:off x="3551169" y="2347825"/>
            <a:ext cx="5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Your activities inside and outside class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What you’ve gained from your classes</a:t>
            </a:r>
            <a:b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Seniors: Your post-graduation plans</a:t>
            </a:r>
            <a:endParaRPr lang="en-US" dirty="0"/>
          </a:p>
        </p:txBody>
      </p:sp>
      <p:pic>
        <p:nvPicPr>
          <p:cNvPr id="3" name="Picture 2" descr="A WSU student, who also happens to be an army veteran, takes the NSSE on his laptop.">
            <a:extLst>
              <a:ext uri="{FF2B5EF4-FFF2-40B4-BE49-F238E27FC236}">
                <a16:creationId xmlns:a16="http://schemas.microsoft.com/office/drawing/2014/main" id="{85A880F0-73A3-0F70-B458-F0D209B29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" r="20642"/>
          <a:stretch/>
        </p:blipFill>
        <p:spPr>
          <a:xfrm>
            <a:off x="3270870" y="3732504"/>
            <a:ext cx="5873130" cy="3125495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992" y="0"/>
            <a:ext cx="333961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ED410-39C8-6451-663F-F5B0C6293266}"/>
              </a:ext>
            </a:extLst>
          </p:cNvPr>
          <p:cNvSpPr txBox="1"/>
          <p:nvPr/>
        </p:nvSpPr>
        <p:spPr>
          <a:xfrm>
            <a:off x="168068" y="412065"/>
            <a:ext cx="2649417" cy="5369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The National Survey of Student Engagement (NSSE) collects important information about your student experience.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Starting March 1, </a:t>
            </a:r>
            <a:b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</a:b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take the survey using the link in </a:t>
            </a:r>
            <a:r>
              <a:rPr lang="en-US" b="1" dirty="0" err="1">
                <a:solidFill>
                  <a:srgbClr val="FFB81C"/>
                </a:solidFill>
                <a:latin typeface="Franklin Gothic Medium Cond" panose="020B0606030402020204" pitchFamily="34" charset="0"/>
              </a:rPr>
              <a:t>myWSU</a:t>
            </a:r>
            <a:r>
              <a:rPr lang="en-US" b="1" dirty="0">
                <a:solidFill>
                  <a:srgbClr val="FFB81C"/>
                </a:solidFill>
                <a:latin typeface="Franklin Gothic Medium Cond" panose="020B0606030402020204" pitchFamily="34" charset="0"/>
              </a:rPr>
              <a:t> or in your WSU email.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Respond by April 15 and you’ll be entered in a campus drawing to win a $100 VISA gift card. </a:t>
            </a:r>
          </a:p>
          <a:p>
            <a:pPr marL="274320" lvl="1"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(See nsse.wsu.edu for odds of winning on your campus)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274320" lvl="1">
              <a:defRPr/>
            </a:pPr>
            <a:r>
              <a:rPr lang="en-US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Thank  you!</a:t>
            </a:r>
          </a:p>
          <a:p>
            <a:pPr marL="274320" lvl="1">
              <a:defRPr/>
            </a:pPr>
            <a:endParaRPr lang="en-US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WSU logo.">
            <a:extLst>
              <a:ext uri="{FF2B5EF4-FFF2-40B4-BE49-F238E27FC236}">
                <a16:creationId xmlns:a16="http://schemas.microsoft.com/office/drawing/2014/main" id="{2DFEB9A2-0318-D513-0F6A-0E1474422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18839"/>
          <a:stretch/>
        </p:blipFill>
        <p:spPr>
          <a:xfrm>
            <a:off x="672609" y="6095765"/>
            <a:ext cx="1880091" cy="5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66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SU AP Edit">
      <a:dk1>
        <a:sysClr val="windowText" lastClr="000000"/>
      </a:dk1>
      <a:lt1>
        <a:sysClr val="window" lastClr="FFFFFF"/>
      </a:lt1>
      <a:dk2>
        <a:srgbClr val="5E6A71"/>
      </a:dk2>
      <a:lt2>
        <a:srgbClr val="E7E6E6"/>
      </a:lt2>
      <a:accent1>
        <a:srgbClr val="981E32"/>
      </a:accent1>
      <a:accent2>
        <a:srgbClr val="8F7E35"/>
      </a:accent2>
      <a:accent3>
        <a:srgbClr val="ADA400"/>
      </a:accent3>
      <a:accent4>
        <a:srgbClr val="4F868E"/>
      </a:accent4>
      <a:accent5>
        <a:srgbClr val="C69214"/>
      </a:accent5>
      <a:accent6>
        <a:srgbClr val="FFB81C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1273</Words>
  <Application>Microsoft Office PowerPoint</Application>
  <PresentationFormat>On-screen Show (4:3)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Medium Cond</vt:lpstr>
      <vt:lpstr>1_Office Theme</vt:lpstr>
      <vt:lpstr>            Slides to promote NSSE 2023    *Use for digital displays, posters, newsletters, etc. especially in March, aimed at seniors and first years    *Messaging on these slides aligns w/NSSE guidelines   *Please review and follow the promotion guidelines found on nsse.wsu.edu  *Feel free to chose among the images provided or to swap in a photo from your campus or context   *Contact Kimberly Green with questions         (kimberly_green@wsu.edu)    </vt:lpstr>
      <vt:lpstr>Seniors and first-year students, tell us your story through the NSSE survey.   </vt:lpstr>
      <vt:lpstr>  Survey access in myWSU      1. Log in      2. Click on the NSSE tile  </vt:lpstr>
      <vt:lpstr>  Survey access in myWSU      1. Log in      2. Click on the NSSE tile  </vt:lpstr>
      <vt:lpstr>Seniors and first-year students, tell us your story through the NSSE survey.   </vt:lpstr>
      <vt:lpstr>Seniors and first-year students, tell us your story through the NSSE survey.   </vt:lpstr>
      <vt:lpstr>Seniors and first-year students, tell us your story through the NSSE survey.   </vt:lpstr>
      <vt:lpstr>Seniors and first-year students, tell us your story through the NSSE survey.   </vt:lpstr>
      <vt:lpstr>Seniors and first-year students, tell us your story through the NSSE survey.   </vt:lpstr>
      <vt:lpstr>Seniors and first-year students, tell us about your educational experience through the NSSE survey.   </vt:lpstr>
      <vt:lpstr>Seniors and first-year students, tell us your story through the NSSE survey.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NSSE Promotion: Slides for Digital Displays or Posters</dc:title>
  <dc:creator>Robertson, Sean Robert</dc:creator>
  <cp:lastModifiedBy>Brown, Lindsey L</cp:lastModifiedBy>
  <cp:revision>111</cp:revision>
  <cp:lastPrinted>2023-01-06T20:52:04Z</cp:lastPrinted>
  <dcterms:created xsi:type="dcterms:W3CDTF">2017-01-10T21:51:10Z</dcterms:created>
  <dcterms:modified xsi:type="dcterms:W3CDTF">2023-01-12T00:34:56Z</dcterms:modified>
</cp:coreProperties>
</file>