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23" r:id="rId2"/>
    <p:sldId id="324" r:id="rId3"/>
    <p:sldId id="325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83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C366260-4224-4ACE-87B1-EBC98674A3D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381BFA29-98A9-458A-8F5A-6F89618D6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C20A4C77-CD72-42C9-B324-D291CDBFB81D}" type="slidenum">
              <a:rPr lang="en-US" sz="1200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1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081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C20A4C77-CD72-42C9-B324-D291CDBFB81D}" type="slidenum">
              <a:rPr lang="en-US" sz="1200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2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08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C20A4C77-CD72-42C9-B324-D291CDBFB81D}" type="slidenum">
              <a:rPr lang="en-US" sz="1200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3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81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59B264-5FE2-4E45-A1A2-CA29C17951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CEE3EB-1C9E-4A07-9348-1A0AFB3979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603DD-4601-4FBF-B600-4C8E759245D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94348-7491-47EB-A7DB-383EF1C2B1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80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124126" y="-836746"/>
            <a:ext cx="5705856" cy="4915446"/>
          </a:xfrm>
          <a:noFill/>
          <a:ln w="53975">
            <a:noFill/>
          </a:ln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4000" b="1" dirty="0">
                <a:latin typeface="Franklin Gothic Medium Cond" panose="020B0606030402020204" pitchFamily="34" charset="0"/>
              </a:rPr>
              <a:t>Seniors and first-year students, tell us your story through the NSSE survey.</a:t>
            </a:r>
            <a:br>
              <a:rPr lang="en-US" sz="4000" b="1" dirty="0">
                <a:solidFill>
                  <a:prstClr val="black"/>
                </a:solidFill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endParaRPr lang="en-US" sz="2000" b="1" dirty="0">
              <a:latin typeface="Franklin Gothic Medium Cond" panose="020B06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1036D0-4C35-429D-A5BC-A90B7110C901}"/>
              </a:ext>
            </a:extLst>
          </p:cNvPr>
          <p:cNvSpPr txBox="1"/>
          <p:nvPr/>
        </p:nvSpPr>
        <p:spPr>
          <a:xfrm>
            <a:off x="3551169" y="2344990"/>
            <a:ext cx="5278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Your activities inside and outside class</a:t>
            </a:r>
            <a:b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What you’ve gained from your classes</a:t>
            </a:r>
            <a:b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Seniors: Your post-graduation plans</a:t>
            </a:r>
            <a:endParaRPr lang="en-US" dirty="0"/>
          </a:p>
        </p:txBody>
      </p:sp>
      <p:pic>
        <p:nvPicPr>
          <p:cNvPr id="13314" name="Picture 2" descr="Smiling student with laptop taking the NSSE survey.">
            <a:extLst>
              <a:ext uri="{FF2B5EF4-FFF2-40B4-BE49-F238E27FC236}">
                <a16:creationId xmlns:a16="http://schemas.microsoft.com/office/drawing/2014/main" id="{B0497830-4E9A-4834-981B-4011B4755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639"/>
          <a:stretch/>
        </p:blipFill>
        <p:spPr bwMode="auto">
          <a:xfrm flipH="1">
            <a:off x="3328624" y="3543300"/>
            <a:ext cx="5807999" cy="331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992" y="0"/>
            <a:ext cx="3339616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8068" y="412065"/>
            <a:ext cx="2649417" cy="5369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The National Survey of Student Engagement (NSSE) collects important information about your student experience.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Starting March 1, </a:t>
            </a:r>
            <a:b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</a:b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take the survey using the link in </a:t>
            </a:r>
            <a:r>
              <a:rPr lang="en-US" b="1" dirty="0" err="1">
                <a:solidFill>
                  <a:srgbClr val="FFB81C"/>
                </a:solidFill>
                <a:latin typeface="Franklin Gothic Medium Cond" panose="020B0606030402020204" pitchFamily="34" charset="0"/>
              </a:rPr>
              <a:t>myWSU</a:t>
            </a: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 or in your WSU email.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Respond by April 15 and you’ll be entered in a campus drawing to win a $100 VISA gift card. </a:t>
            </a:r>
          </a:p>
          <a:p>
            <a:pPr marL="274320" lvl="1">
              <a:defRPr/>
            </a:pPr>
            <a:r>
              <a:rPr lang="en-US" sz="16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(See nsse.wsu.edu for odds of winning)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Thank  you!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 descr="WSU logo.">
            <a:extLst>
              <a:ext uri="{FF2B5EF4-FFF2-40B4-BE49-F238E27FC236}">
                <a16:creationId xmlns:a16="http://schemas.microsoft.com/office/drawing/2014/main" id="{AA9FB697-C130-7D18-2EBA-331BAACCD5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4" b="18839"/>
          <a:stretch/>
        </p:blipFill>
        <p:spPr>
          <a:xfrm>
            <a:off x="672609" y="6095765"/>
            <a:ext cx="1880091" cy="5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0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0FEE5E3-C761-396D-5D2E-E2E58373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144" y="870412"/>
            <a:ext cx="5705856" cy="1300416"/>
          </a:xfrm>
          <a:noFill/>
          <a:ln w="53975">
            <a:noFill/>
          </a:ln>
        </p:spPr>
        <p:txBody>
          <a:bodyPr>
            <a:noAutofit/>
          </a:bodyPr>
          <a:lstStyle/>
          <a:p>
            <a:pPr lvl="0" algn="l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4000" b="1" dirty="0">
                <a:latin typeface="Franklin Gothic Medium Cond" panose="020B0606030402020204" pitchFamily="34" charset="0"/>
              </a:rPr>
              <a:t>  Survey access in </a:t>
            </a:r>
            <a:r>
              <a:rPr lang="en-US" sz="4000" b="1" dirty="0" err="1">
                <a:latin typeface="Franklin Gothic Medium Cond" panose="020B0606030402020204" pitchFamily="34" charset="0"/>
              </a:rPr>
              <a:t>myWSU</a:t>
            </a:r>
            <a:br>
              <a:rPr lang="en-US" sz="4000" b="1" dirty="0">
                <a:latin typeface="Franklin Gothic Medium Cond" panose="020B0606030402020204" pitchFamily="34" charset="0"/>
              </a:rPr>
            </a:br>
            <a:r>
              <a:rPr lang="en-US" sz="4000" b="1" dirty="0">
                <a:latin typeface="Franklin Gothic Medium Cond" panose="020B0606030402020204" pitchFamily="34" charset="0"/>
              </a:rPr>
              <a:t>     1. Log in</a:t>
            </a:r>
            <a:br>
              <a:rPr lang="en-US" sz="4000" b="1" dirty="0">
                <a:latin typeface="Franklin Gothic Medium Cond" panose="020B0606030402020204" pitchFamily="34" charset="0"/>
              </a:rPr>
            </a:br>
            <a:r>
              <a:rPr lang="en-US" sz="4000" b="1" dirty="0">
                <a:latin typeface="Franklin Gothic Medium Cond" panose="020B0606030402020204" pitchFamily="34" charset="0"/>
              </a:rPr>
              <a:t>     2. Click on the NSSE tile</a:t>
            </a: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endParaRPr lang="en-US" sz="2000" b="1" dirty="0">
              <a:highlight>
                <a:srgbClr val="FFFF00"/>
              </a:highlight>
              <a:latin typeface="Franklin Gothic Medium Cond" panose="020B0606030402020204" pitchFamily="34" charset="0"/>
            </a:endParaRPr>
          </a:p>
        </p:txBody>
      </p:sp>
      <p:pic>
        <p:nvPicPr>
          <p:cNvPr id="8" name="Picture 9" descr="Screenshot of the NSSE tile in myWSU.">
            <a:extLst>
              <a:ext uri="{FF2B5EF4-FFF2-40B4-BE49-F238E27FC236}">
                <a16:creationId xmlns:a16="http://schemas.microsoft.com/office/drawing/2014/main" id="{11CA8733-A54C-BA29-EF7D-8411404EC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" r="14866" b="28457"/>
          <a:stretch/>
        </p:blipFill>
        <p:spPr bwMode="auto">
          <a:xfrm>
            <a:off x="3687067" y="2533649"/>
            <a:ext cx="4834942" cy="419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2D235F0-ECAB-33DB-5706-B1516B9A7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6892" y="3429000"/>
            <a:ext cx="1995117" cy="171740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992" y="0"/>
            <a:ext cx="3339616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8068" y="412065"/>
            <a:ext cx="2649417" cy="5369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The National Survey of Student Engagement (NSSE) collects important information about your student experience.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Starting March 1, </a:t>
            </a:r>
            <a:b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</a:b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take the survey using the link in </a:t>
            </a:r>
            <a:r>
              <a:rPr lang="en-US" b="1" dirty="0" err="1">
                <a:solidFill>
                  <a:srgbClr val="FFB81C"/>
                </a:solidFill>
                <a:latin typeface="Franklin Gothic Medium Cond" panose="020B0606030402020204" pitchFamily="34" charset="0"/>
              </a:rPr>
              <a:t>myWSU</a:t>
            </a: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 or in your WSU email.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Respond by April 15 and you’ll be entered in a campus drawing to win a $100 VISA gift card. </a:t>
            </a:r>
          </a:p>
          <a:p>
            <a:pPr marL="274320" lvl="1">
              <a:defRPr/>
            </a:pPr>
            <a:r>
              <a:rPr lang="en-US" sz="16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(See nsse.wsu.edu for odds of winning)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Thank  you!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 descr="WSU logo.">
            <a:extLst>
              <a:ext uri="{FF2B5EF4-FFF2-40B4-BE49-F238E27FC236}">
                <a16:creationId xmlns:a16="http://schemas.microsoft.com/office/drawing/2014/main" id="{AA9FB697-C130-7D18-2EBA-331BAACCD5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4" b="18839"/>
          <a:stretch/>
        </p:blipFill>
        <p:spPr>
          <a:xfrm>
            <a:off x="672609" y="6095765"/>
            <a:ext cx="1880091" cy="5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0FEE5E3-C761-396D-5D2E-E2E58373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144" y="870412"/>
            <a:ext cx="5705856" cy="1300416"/>
          </a:xfrm>
          <a:noFill/>
          <a:ln w="53975">
            <a:noFill/>
          </a:ln>
        </p:spPr>
        <p:txBody>
          <a:bodyPr>
            <a:noAutofit/>
          </a:bodyPr>
          <a:lstStyle/>
          <a:p>
            <a:pPr lvl="0" algn="l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4000" b="1" dirty="0">
                <a:latin typeface="Franklin Gothic Medium Cond" panose="020B0606030402020204" pitchFamily="34" charset="0"/>
              </a:rPr>
              <a:t>  Survey access in </a:t>
            </a:r>
            <a:r>
              <a:rPr lang="en-US" sz="4000" b="1" dirty="0" err="1">
                <a:latin typeface="Franklin Gothic Medium Cond" panose="020B0606030402020204" pitchFamily="34" charset="0"/>
              </a:rPr>
              <a:t>myWSU</a:t>
            </a:r>
            <a:br>
              <a:rPr lang="en-US" sz="4000" b="1" dirty="0">
                <a:latin typeface="Franklin Gothic Medium Cond" panose="020B0606030402020204" pitchFamily="34" charset="0"/>
              </a:rPr>
            </a:br>
            <a:r>
              <a:rPr lang="en-US" sz="4000" b="1" dirty="0">
                <a:latin typeface="Franklin Gothic Medium Cond" panose="020B0606030402020204" pitchFamily="34" charset="0"/>
              </a:rPr>
              <a:t>     1. Log in</a:t>
            </a:r>
            <a:br>
              <a:rPr lang="en-US" sz="4000" b="1" dirty="0">
                <a:latin typeface="Franklin Gothic Medium Cond" panose="020B0606030402020204" pitchFamily="34" charset="0"/>
              </a:rPr>
            </a:br>
            <a:r>
              <a:rPr lang="en-US" sz="4000" b="1" dirty="0">
                <a:latin typeface="Franklin Gothic Medium Cond" panose="020B0606030402020204" pitchFamily="34" charset="0"/>
              </a:rPr>
              <a:t>     2. Click on the NSSE tile</a:t>
            </a: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endParaRPr lang="en-US" sz="2000" b="1" dirty="0">
              <a:highlight>
                <a:srgbClr val="FFFF00"/>
              </a:highlight>
              <a:latin typeface="Franklin Gothic Medium Cond" panose="020B0606030402020204" pitchFamily="34" charset="0"/>
            </a:endParaRPr>
          </a:p>
        </p:txBody>
      </p:sp>
      <p:pic>
        <p:nvPicPr>
          <p:cNvPr id="3" name="x_Picture 1" descr="Close up screenshot of the NSSE tile in myWSU.">
            <a:extLst>
              <a:ext uri="{FF2B5EF4-FFF2-40B4-BE49-F238E27FC236}">
                <a16:creationId xmlns:a16="http://schemas.microsoft.com/office/drawing/2014/main" id="{3A76B743-5044-3161-A97F-E7E3AD95D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14" y="2754911"/>
            <a:ext cx="4367177" cy="342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2D235F0-ECAB-33DB-5706-B1516B9A7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12225" y="2623047"/>
            <a:ext cx="4649262" cy="368983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992" y="0"/>
            <a:ext cx="3339616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8068" y="412065"/>
            <a:ext cx="2649417" cy="5369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The National Survey of Student Engagement (NSSE) collects important information about your student experience.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Starting March 1, </a:t>
            </a:r>
            <a:b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</a:b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take the survey using the link in </a:t>
            </a:r>
            <a:r>
              <a:rPr lang="en-US" b="1" dirty="0" err="1">
                <a:solidFill>
                  <a:srgbClr val="FFB81C"/>
                </a:solidFill>
                <a:latin typeface="Franklin Gothic Medium Cond" panose="020B0606030402020204" pitchFamily="34" charset="0"/>
              </a:rPr>
              <a:t>myWSU</a:t>
            </a: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 or in your WSU email.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Respond by April 15 and you’ll be entered in a campus drawing to win a $100 VISA gift card. </a:t>
            </a:r>
          </a:p>
          <a:p>
            <a:pPr marL="274320" lvl="1">
              <a:defRPr/>
            </a:pPr>
            <a:r>
              <a:rPr lang="en-US" sz="16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(See nsse.wsu.edu for odds of winning)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Thank  you!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 descr="WSU logo.">
            <a:extLst>
              <a:ext uri="{FF2B5EF4-FFF2-40B4-BE49-F238E27FC236}">
                <a16:creationId xmlns:a16="http://schemas.microsoft.com/office/drawing/2014/main" id="{AA9FB697-C130-7D18-2EBA-331BAACCD5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4" b="18839"/>
          <a:stretch/>
        </p:blipFill>
        <p:spPr>
          <a:xfrm>
            <a:off x="672609" y="6095765"/>
            <a:ext cx="1880091" cy="5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666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WSU AP Edit">
      <a:dk1>
        <a:sysClr val="windowText" lastClr="000000"/>
      </a:dk1>
      <a:lt1>
        <a:sysClr val="window" lastClr="FFFFFF"/>
      </a:lt1>
      <a:dk2>
        <a:srgbClr val="5E6A71"/>
      </a:dk2>
      <a:lt2>
        <a:srgbClr val="E7E6E6"/>
      </a:lt2>
      <a:accent1>
        <a:srgbClr val="981E32"/>
      </a:accent1>
      <a:accent2>
        <a:srgbClr val="8F7E35"/>
      </a:accent2>
      <a:accent3>
        <a:srgbClr val="ADA400"/>
      </a:accent3>
      <a:accent4>
        <a:srgbClr val="4F868E"/>
      </a:accent4>
      <a:accent5>
        <a:srgbClr val="C69214"/>
      </a:accent5>
      <a:accent6>
        <a:srgbClr val="FFB81C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303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Medium Cond</vt:lpstr>
      <vt:lpstr>1_Office Theme</vt:lpstr>
      <vt:lpstr>Seniors and first-year students, tell us your story through the NSSE survey.   </vt:lpstr>
      <vt:lpstr>  Survey access in myWSU      1. Log in      2. Click on the NSSE tile  </vt:lpstr>
      <vt:lpstr>  Survey access in myWSU      1. Log in      2. Click on the NSSE tile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NSSE Promotion: Slides for In-class Promotion</dc:title>
  <dc:creator>Robertson, Sean Robert</dc:creator>
  <cp:lastModifiedBy>Brown, Lindsey L</cp:lastModifiedBy>
  <cp:revision>108</cp:revision>
  <cp:lastPrinted>2023-01-06T20:52:04Z</cp:lastPrinted>
  <dcterms:created xsi:type="dcterms:W3CDTF">2017-01-10T21:51:10Z</dcterms:created>
  <dcterms:modified xsi:type="dcterms:W3CDTF">2023-01-12T00:22:30Z</dcterms:modified>
</cp:coreProperties>
</file>